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"/>
  </p:notesMasterIdLst>
  <p:sldIdLst>
    <p:sldId id="273" r:id="rId2"/>
  </p:sldIdLst>
  <p:sldSz cx="9144000" cy="5715000" type="screen16x1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0">
          <p15:clr>
            <a:srgbClr val="A4A3A4"/>
          </p15:clr>
        </p15:guide>
        <p15:guide id="2" orient="horz" pos="3297">
          <p15:clr>
            <a:srgbClr val="A4A3A4"/>
          </p15:clr>
        </p15:guide>
        <p15:guide id="3" orient="horz" pos="893">
          <p15:clr>
            <a:srgbClr val="A4A3A4"/>
          </p15:clr>
        </p15:guide>
        <p15:guide id="4" orient="horz" pos="757">
          <p15:clr>
            <a:srgbClr val="A4A3A4"/>
          </p15:clr>
        </p15:guide>
        <p15:guide id="5" pos="1655">
          <p15:clr>
            <a:srgbClr val="A4A3A4"/>
          </p15:clr>
        </p15:guide>
        <p15:guide id="6" pos="3651">
          <p15:clr>
            <a:srgbClr val="A4A3A4"/>
          </p15:clr>
        </p15:guide>
        <p15:guide id="7" pos="9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273C"/>
    <a:srgbClr val="003370"/>
    <a:srgbClr val="009EE0"/>
    <a:srgbClr val="002060"/>
    <a:srgbClr val="FFFFFF"/>
    <a:srgbClr val="000000"/>
    <a:srgbClr val="7DDDFF"/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30" autoAdjust="0"/>
    <p:restoredTop sz="84678" autoAdjust="0"/>
  </p:normalViewPr>
  <p:slideViewPr>
    <p:cSldViewPr showGuides="1">
      <p:cViewPr varScale="1">
        <p:scale>
          <a:sx n="121" d="100"/>
          <a:sy n="121" d="100"/>
        </p:scale>
        <p:origin x="1277" y="91"/>
      </p:cViewPr>
      <p:guideLst>
        <p:guide orient="horz" pos="310"/>
        <p:guide orient="horz" pos="3297"/>
        <p:guide orient="horz" pos="893"/>
        <p:guide orient="horz" pos="757"/>
        <p:guide pos="1655"/>
        <p:guide pos="3651"/>
        <p:guide pos="9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AB359FE-0677-424C-9CA3-078C8818B131}" type="datetimeFigureOut">
              <a:rPr lang="de-CH"/>
              <a:pPr>
                <a:defRPr/>
              </a:pPr>
              <a:t>03.05.2024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799BF9F-9C6C-419A-8218-25D7F4E052B9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839163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"/>
          <p:cNvSpPr>
            <a:spLocks noGrp="1"/>
          </p:cNvSpPr>
          <p:nvPr>
            <p:ph idx="1"/>
          </p:nvPr>
        </p:nvSpPr>
        <p:spPr>
          <a:xfrm>
            <a:off x="541338" y="1273324"/>
            <a:ext cx="8063110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67544" y="313368"/>
            <a:ext cx="6718810" cy="360040"/>
          </a:xfrm>
        </p:spPr>
        <p:txBody>
          <a:bodyPr/>
          <a:lstStyle>
            <a:lvl1pPr>
              <a:defRPr sz="1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5631" y="651572"/>
            <a:ext cx="6678657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6504220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"/>
          <p:cNvSpPr>
            <a:spLocks noGrp="1"/>
          </p:cNvSpPr>
          <p:nvPr>
            <p:ph idx="1"/>
          </p:nvPr>
        </p:nvSpPr>
        <p:spPr>
          <a:xfrm>
            <a:off x="541338" y="1273324"/>
            <a:ext cx="8063110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67544" y="313368"/>
            <a:ext cx="6718810" cy="360040"/>
          </a:xfrm>
        </p:spPr>
        <p:txBody>
          <a:bodyPr/>
          <a:lstStyle>
            <a:lvl1pPr>
              <a:defRPr sz="1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707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1156574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541338" y="1273324"/>
            <a:ext cx="3886646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2"/>
          <p:cNvSpPr>
            <a:spLocks noGrp="1"/>
          </p:cNvSpPr>
          <p:nvPr>
            <p:ph idx="11"/>
          </p:nvPr>
        </p:nvSpPr>
        <p:spPr>
          <a:xfrm>
            <a:off x="4644008" y="1273324"/>
            <a:ext cx="3886646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1330631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NEWH-HH-PORTAL\franchisezentrale\Der Franchisegeber\Marketing\200 CI\DVD-KIT (NEU)\04 Bildmaterial\Illustrationen\New Horizons\Lernlösungen\Pictogramme Lernlösungen PNG\ils-550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4613"/>
            <a:ext cx="33242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3779912" y="1273324"/>
            <a:ext cx="4750742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4905135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NEWH-HH-PORTAL\franchisezentrale\Der Franchisegeber\Marketing\200 CI\DVD-KIT (NEU)\04 Bildmaterial\Illustrationen\New Horizons\Lernlösungen\Pictogramme Lernlösungen PNG\klassenraum-550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387475"/>
            <a:ext cx="324008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3779912" y="1273324"/>
            <a:ext cx="4750742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2798695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NEWH-HH-PORTAL\franchisezentrale\Der Franchisegeber\Marketing\200 CI\DVD-KIT (NEU)\04 Bildmaterial\Illustrationen\New Horizons\Lernlösungen\Pictogramme Lernlösungen PNG\oll-550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95413"/>
            <a:ext cx="3273425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3779912" y="1273324"/>
            <a:ext cx="4750742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95109389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NEWH-HH-PORTAL\franchisezentrale\Der Franchisegeber\Marketing\200 CI\DVD-KIT (NEU)\04 Bildmaterial\Illustrationen\New Horizons\Lernlösungen\Pictogramme Lernlösungen PNG\business-550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1395413"/>
            <a:ext cx="32131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3779912" y="1273324"/>
            <a:ext cx="4750742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9534131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NEWH-HH-PORTAL\franchisezentrale\Der Franchisegeber\Marketing\200 CI\DVD-KIT (NEU)\04 Bildmaterial\Illustrationen\New Horizons\Lernlösungen\Pictogramme Lernlösungen PNG\walkin-550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46200"/>
            <a:ext cx="33115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488418" y="651572"/>
            <a:ext cx="6675870" cy="317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  <a:latin typeface="DIN-Bold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2"/>
          <p:cNvSpPr>
            <a:spLocks noGrp="1"/>
          </p:cNvSpPr>
          <p:nvPr>
            <p:ph idx="1"/>
          </p:nvPr>
        </p:nvSpPr>
        <p:spPr>
          <a:xfrm>
            <a:off x="3779912" y="1273324"/>
            <a:ext cx="4750742" cy="3888432"/>
          </a:xfrm>
          <a:prstGeom prst="rect">
            <a:avLst/>
          </a:prstGeom>
        </p:spPr>
        <p:txBody>
          <a:bodyPr vert="horz" lIns="95089" tIns="47544" rIns="95089" bIns="47544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6290214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357313"/>
            <a:ext cx="8229600" cy="37756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3825"/>
            <a:ext cx="2962672" cy="38100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E3E86378-D672-425E-8833-4E893A63DDA0}" type="datetime2">
              <a:rPr lang="de-DE"/>
              <a:pPr>
                <a:defRPr/>
              </a:pPr>
              <a:t>Freitag, 3. Mai 2024</a:t>
            </a:fld>
            <a:endParaRPr lang="de-DE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63888" y="5207000"/>
            <a:ext cx="2455912" cy="38100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dirty="0" smtClean="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Trainer: Robert Klingenberg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88125" y="5197475"/>
            <a:ext cx="2133600" cy="38100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39364"/>
      </p:ext>
    </p:extLst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696913"/>
            <a:ext cx="9144000" cy="5018087"/>
          </a:xfrm>
          <a:prstGeom prst="rect">
            <a:avLst/>
          </a:prstGeom>
          <a:solidFill>
            <a:srgbClr val="009E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1" name="Rechteck 20"/>
          <p:cNvSpPr/>
          <p:nvPr userDrawn="1"/>
        </p:nvSpPr>
        <p:spPr>
          <a:xfrm>
            <a:off x="0" y="841375"/>
            <a:ext cx="9144000" cy="487362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67000">
                <a:schemeClr val="bg1">
                  <a:alpha val="74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4" name="Ellipse 23"/>
          <p:cNvSpPr/>
          <p:nvPr userDrawn="1"/>
        </p:nvSpPr>
        <p:spPr>
          <a:xfrm>
            <a:off x="250825" y="-2903538"/>
            <a:ext cx="9290050" cy="929005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" name="Eine Ecke des Rechtecks abrunden 2"/>
          <p:cNvSpPr/>
          <p:nvPr userDrawn="1"/>
        </p:nvSpPr>
        <p:spPr>
          <a:xfrm flipH="1" flipV="1">
            <a:off x="539750" y="696913"/>
            <a:ext cx="8604250" cy="252412"/>
          </a:xfrm>
          <a:prstGeom prst="round1Rect">
            <a:avLst>
              <a:gd name="adj" fmla="val 355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1" name="Gerade Verbindung 10"/>
          <p:cNvCxnSpPr/>
          <p:nvPr userDrawn="1"/>
        </p:nvCxnSpPr>
        <p:spPr>
          <a:xfrm flipH="1">
            <a:off x="577626" y="688975"/>
            <a:ext cx="8136904" cy="0"/>
          </a:xfrm>
          <a:prstGeom prst="line">
            <a:avLst/>
          </a:prstGeom>
          <a:ln w="13970">
            <a:gradFill flip="none" rotWithShape="1">
              <a:gsLst>
                <a:gs pos="100000">
                  <a:srgbClr val="96273C"/>
                </a:gs>
                <a:gs pos="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31" name="Titelplatzhalter 1"/>
          <p:cNvSpPr>
            <a:spLocks noGrp="1"/>
          </p:cNvSpPr>
          <p:nvPr>
            <p:ph type="title"/>
          </p:nvPr>
        </p:nvSpPr>
        <p:spPr bwMode="auto">
          <a:xfrm>
            <a:off x="468313" y="312738"/>
            <a:ext cx="67183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089" tIns="47544" rIns="95089" bIns="475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4" name="Eine Ecke des Rechtecks abrunden 13"/>
          <p:cNvSpPr/>
          <p:nvPr userDrawn="1"/>
        </p:nvSpPr>
        <p:spPr>
          <a:xfrm>
            <a:off x="0" y="5438593"/>
            <a:ext cx="8767763" cy="269875"/>
          </a:xfrm>
          <a:prstGeom prst="round1Rect">
            <a:avLst>
              <a:gd name="adj" fmla="val 355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" name="Titel 1"/>
          <p:cNvSpPr txBox="1">
            <a:spLocks/>
          </p:cNvSpPr>
          <p:nvPr userDrawn="1"/>
        </p:nvSpPr>
        <p:spPr>
          <a:xfrm>
            <a:off x="468314" y="5449888"/>
            <a:ext cx="8280400" cy="2619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1600" kern="1200">
                <a:solidFill>
                  <a:srgbClr val="B3314C"/>
                </a:solidFill>
                <a:latin typeface="DIN-Bold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de-DE" sz="1200" b="1" dirty="0"/>
              <a:t>Ich helfe Menschen dabei Dinge zu verstehen und umzusetzen, indem ich sie verständlich erkläre.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2E4747D-29D5-4676-8EA4-C332B1520C7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-21266"/>
            <a:ext cx="1696030" cy="747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</p:sldLayoutIdLst>
  <p:transition spd="slow">
    <p:fade/>
  </p:transition>
  <p:txStyles>
    <p:titleStyle>
      <a:lvl1pPr algn="l" defTabSz="949325" rtl="0" fontAlgn="base">
        <a:spcBef>
          <a:spcPct val="0"/>
        </a:spcBef>
        <a:spcAft>
          <a:spcPct val="0"/>
        </a:spcAft>
        <a:defRPr kern="1200">
          <a:solidFill>
            <a:srgbClr val="003370"/>
          </a:solidFill>
          <a:latin typeface="DIN-Bold" pitchFamily="34" charset="0"/>
          <a:ea typeface="+mj-ea"/>
          <a:cs typeface="+mj-cs"/>
        </a:defRPr>
      </a:lvl1pPr>
      <a:lvl2pPr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2pPr>
      <a:lvl3pPr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3pPr>
      <a:lvl4pPr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4pPr>
      <a:lvl5pPr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5pPr>
      <a:lvl6pPr marL="457200"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6pPr>
      <a:lvl7pPr marL="914400"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7pPr>
      <a:lvl8pPr marL="1371600"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8pPr>
      <a:lvl9pPr marL="1828800" algn="l" defTabSz="949325" rtl="0" fontAlgn="base">
        <a:spcBef>
          <a:spcPct val="0"/>
        </a:spcBef>
        <a:spcAft>
          <a:spcPct val="0"/>
        </a:spcAft>
        <a:defRPr>
          <a:solidFill>
            <a:srgbClr val="003370"/>
          </a:solidFill>
          <a:latin typeface="DIN-Bold"/>
        </a:defRPr>
      </a:lvl9pPr>
    </p:titleStyle>
    <p:bodyStyle>
      <a:lvl1pPr marL="355600" indent="-355600" algn="l" defTabSz="949325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500" kern="1200">
          <a:solidFill>
            <a:schemeClr val="tx1"/>
          </a:solidFill>
          <a:latin typeface="DIN-Regular" pitchFamily="34" charset="0"/>
          <a:ea typeface="+mn-ea"/>
          <a:cs typeface="+mn-cs"/>
        </a:defRPr>
      </a:lvl1pPr>
      <a:lvl2pPr marL="771525" indent="-296863" algn="l" defTabSz="949325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DIN-Regular" pitchFamily="34" charset="0"/>
          <a:ea typeface="+mn-ea"/>
          <a:cs typeface="+mn-cs"/>
        </a:defRPr>
      </a:lvl2pPr>
      <a:lvl3pPr marL="1187450" indent="-236538" algn="l" defTabSz="949325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DIN-Regular" pitchFamily="34" charset="0"/>
          <a:ea typeface="+mn-ea"/>
          <a:cs typeface="+mn-cs"/>
        </a:defRPr>
      </a:lvl3pPr>
      <a:lvl4pPr marL="1663700" indent="-236538" algn="l" defTabSz="949325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700" kern="1200">
          <a:solidFill>
            <a:schemeClr val="tx1"/>
          </a:solidFill>
          <a:latin typeface="DIN-Regular" pitchFamily="34" charset="0"/>
          <a:ea typeface="+mn-ea"/>
          <a:cs typeface="+mn-cs"/>
        </a:defRPr>
      </a:lvl4pPr>
      <a:lvl5pPr marL="2138363" indent="-236538" algn="l" defTabSz="949325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700" kern="1200">
          <a:solidFill>
            <a:schemeClr val="tx1"/>
          </a:solidFill>
          <a:latin typeface="DIN-Regular" pitchFamily="34" charset="0"/>
          <a:ea typeface="+mn-ea"/>
          <a:cs typeface="+mn-cs"/>
        </a:defRPr>
      </a:lvl5pPr>
      <a:lvl6pPr marL="2614943" indent="-237722" algn="l" defTabSz="95088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90386" indent="-237722" algn="l" defTabSz="95088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31" indent="-237722" algn="l" defTabSz="95088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41275" indent="-237722" algn="l" defTabSz="95088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44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0888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6332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1777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7220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2665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28109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3553" algn="l" defTabSz="9508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.page/r/CZtuXsD09VoHEBM/review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wenn erst nach der Schulung Fragen entstehen?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69697"/>
            <a:ext cx="8147248" cy="4234127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/>
              <a:t>Als freier Trainer liegt mir sehr viel an der Zufriedenheit meiner Schulungsteilnehmer*innen.</a:t>
            </a:r>
            <a:br>
              <a:rPr lang="de-DE" altLang="de-DE" dirty="0"/>
            </a:br>
            <a:r>
              <a:rPr lang="de-DE" altLang="de-DE" dirty="0"/>
              <a:t>In Absprache mit Peggy Kurz von der Enercon Akademie biete ich daher exklusiv für Enercon:</a:t>
            </a:r>
          </a:p>
          <a:p>
            <a:pPr>
              <a:buFontTx/>
              <a:buChar char="-"/>
            </a:pPr>
            <a:r>
              <a:rPr lang="de-DE" altLang="de-DE" dirty="0"/>
              <a:t>Vier Wochen kostenfreier Support</a:t>
            </a:r>
          </a:p>
          <a:p>
            <a:pPr>
              <a:buFontTx/>
              <a:buChar char="-"/>
            </a:pPr>
            <a:r>
              <a:rPr lang="de-DE" altLang="de-DE" dirty="0"/>
              <a:t>klingenberg@klingenberg-it.de</a:t>
            </a:r>
          </a:p>
          <a:p>
            <a:pPr>
              <a:buFontTx/>
              <a:buChar char="-"/>
            </a:pPr>
            <a:r>
              <a:rPr lang="de-DE" altLang="de-DE" dirty="0"/>
              <a:t>04221-8008593</a:t>
            </a:r>
          </a:p>
          <a:p>
            <a:pPr>
              <a:buFontTx/>
              <a:buChar char="-"/>
            </a:pPr>
            <a:r>
              <a:rPr lang="de-DE" altLang="de-DE" dirty="0"/>
              <a:t>https//www.klingenberg-it.de</a:t>
            </a:r>
          </a:p>
          <a:p>
            <a:pPr>
              <a:buFontTx/>
              <a:buChar char="-"/>
            </a:pPr>
            <a:r>
              <a:rPr lang="de-DE" altLang="de-DE" dirty="0"/>
              <a:t>Google Rezensionen sind erwünscht </a:t>
            </a:r>
            <a:r>
              <a:rPr lang="de-DE" altLang="de-DE" dirty="0">
                <a:hlinkClick r:id="rId2"/>
              </a:rPr>
              <a:t>Link</a:t>
            </a:r>
            <a:r>
              <a:rPr lang="de-DE" altLang="de-DE" dirty="0"/>
              <a:t> </a:t>
            </a:r>
            <a:r>
              <a:rPr lang="de-DE" altLang="de-DE" dirty="0">
                <a:sym typeface="Wingdings" panose="05000000000000000000" pitchFamily="2" charset="2"/>
              </a:rPr>
              <a:t></a:t>
            </a:r>
            <a:br>
              <a:rPr lang="de-DE" altLang="de-DE" dirty="0">
                <a:sym typeface="Wingdings" panose="05000000000000000000" pitchFamily="2" charset="2"/>
              </a:rPr>
            </a:br>
            <a:r>
              <a:rPr lang="de-DE" altLang="de-DE" dirty="0">
                <a:sym typeface="Wingdings" panose="05000000000000000000" pitchFamily="2" charset="2"/>
              </a:rPr>
              <a:t>oder per Handy über einen Scan des QR Codes</a:t>
            </a:r>
            <a:endParaRPr lang="de-DE" altLang="de-DE" dirty="0"/>
          </a:p>
        </p:txBody>
      </p:sp>
      <p:sp>
        <p:nvSpPr>
          <p:cNvPr id="17410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249A711-7721-49D3-82D0-40E644F48781}" type="datetime2">
              <a:rPr lang="de-DE" altLang="de-DE" smtClean="0"/>
              <a:pPr/>
              <a:t>Freitag, 3. Mai 2024</a:t>
            </a:fld>
            <a:endParaRPr lang="de-DE" altLang="de-DE"/>
          </a:p>
        </p:txBody>
      </p:sp>
      <p:sp>
        <p:nvSpPr>
          <p:cNvPr id="17411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/>
              <a:t>Trainer: Robert Klingenberg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9A444A-3C82-8B70-728B-1B1F591CD8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613" y="3793604"/>
            <a:ext cx="1395751" cy="1395751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Bildschirmpräsentation (16:10)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DIN-Bold</vt:lpstr>
      <vt:lpstr>DIN-Regular</vt:lpstr>
      <vt:lpstr>Wingdings</vt:lpstr>
      <vt:lpstr>Larissa-Design</vt:lpstr>
      <vt:lpstr>Und wenn erst nach der Schulung Fragen entstehen?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Horizons Training (Schweiz) AG</dc:title>
  <dc:creator>Oguzhan Kuda</dc:creator>
  <cp:lastModifiedBy>Robert Klingenberg</cp:lastModifiedBy>
  <cp:revision>325</cp:revision>
  <dcterms:created xsi:type="dcterms:W3CDTF">2011-11-17T16:26:34Z</dcterms:created>
  <dcterms:modified xsi:type="dcterms:W3CDTF">2024-05-03T15:52:56Z</dcterms:modified>
</cp:coreProperties>
</file>